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788AA-B97E-4D4D-8FDA-D498D9CABFA5}" v="4" dt="2021-08-31T14:37:41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>
        <p:scale>
          <a:sx n="100" d="100"/>
          <a:sy n="100" d="100"/>
        </p:scale>
        <p:origin x="115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Hansmann" userId="f75834f110438860" providerId="LiveId" clId="{2C5788AA-B97E-4D4D-8FDA-D498D9CABFA5}"/>
    <pc:docChg chg="custSel addSld delSld modSld">
      <pc:chgData name="Markus Hansmann" userId="f75834f110438860" providerId="LiveId" clId="{2C5788AA-B97E-4D4D-8FDA-D498D9CABFA5}" dt="2021-08-31T14:37:46.764" v="100" actId="207"/>
      <pc:docMkLst>
        <pc:docMk/>
      </pc:docMkLst>
      <pc:sldChg chg="del">
        <pc:chgData name="Markus Hansmann" userId="f75834f110438860" providerId="LiveId" clId="{2C5788AA-B97E-4D4D-8FDA-D498D9CABFA5}" dt="2021-08-31T14:30:37.724" v="0" actId="47"/>
        <pc:sldMkLst>
          <pc:docMk/>
          <pc:sldMk cId="3553832505" sldId="256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1914806549" sldId="257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295915221" sldId="258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1783790946" sldId="259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3637481374" sldId="260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1577248996" sldId="261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2935984886" sldId="262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3741308094" sldId="263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4150086987" sldId="264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2588171873" sldId="265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315083405" sldId="266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954713789" sldId="267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3422607964" sldId="268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532750871" sldId="269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3989298211" sldId="270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1626222140" sldId="271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589273052" sldId="272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4187543359" sldId="273"/>
        </pc:sldMkLst>
      </pc:sldChg>
      <pc:sldChg chg="del">
        <pc:chgData name="Markus Hansmann" userId="f75834f110438860" providerId="LiveId" clId="{2C5788AA-B97E-4D4D-8FDA-D498D9CABFA5}" dt="2021-08-31T14:30:43.931" v="1" actId="47"/>
        <pc:sldMkLst>
          <pc:docMk/>
          <pc:sldMk cId="3393380776" sldId="274"/>
        </pc:sldMkLst>
      </pc:sldChg>
      <pc:sldChg chg="addSp delSp modSp mod">
        <pc:chgData name="Markus Hansmann" userId="f75834f110438860" providerId="LiveId" clId="{2C5788AA-B97E-4D4D-8FDA-D498D9CABFA5}" dt="2021-08-31T14:37:30.939" v="96" actId="207"/>
        <pc:sldMkLst>
          <pc:docMk/>
          <pc:sldMk cId="2052405942" sldId="275"/>
        </pc:sldMkLst>
        <pc:spChg chg="mod">
          <ac:chgData name="Markus Hansmann" userId="f75834f110438860" providerId="LiveId" clId="{2C5788AA-B97E-4D4D-8FDA-D498D9CABFA5}" dt="2021-08-31T14:33:29.013" v="41" actId="113"/>
          <ac:spMkLst>
            <pc:docMk/>
            <pc:sldMk cId="2052405942" sldId="275"/>
            <ac:spMk id="2" creationId="{FC6A2213-E7D6-4A3A-9395-C42AB16D89CB}"/>
          </ac:spMkLst>
        </pc:spChg>
        <pc:spChg chg="del mod">
          <ac:chgData name="Markus Hansmann" userId="f75834f110438860" providerId="LiveId" clId="{2C5788AA-B97E-4D4D-8FDA-D498D9CABFA5}" dt="2021-08-31T14:32:42.622" v="3" actId="478"/>
          <ac:spMkLst>
            <pc:docMk/>
            <pc:sldMk cId="2052405942" sldId="275"/>
            <ac:spMk id="3" creationId="{381A5FC6-BADA-4002-A0DE-EF17AC8031D2}"/>
          </ac:spMkLst>
        </pc:spChg>
        <pc:spChg chg="add mod">
          <ac:chgData name="Markus Hansmann" userId="f75834f110438860" providerId="LiveId" clId="{2C5788AA-B97E-4D4D-8FDA-D498D9CABFA5}" dt="2021-08-31T14:37:30.939" v="96" actId="207"/>
          <ac:spMkLst>
            <pc:docMk/>
            <pc:sldMk cId="2052405942" sldId="275"/>
            <ac:spMk id="8" creationId="{CD7A0F41-6DC2-4190-9C48-75660E78844F}"/>
          </ac:spMkLst>
        </pc:spChg>
        <pc:picChg chg="add del mod">
          <ac:chgData name="Markus Hansmann" userId="f75834f110438860" providerId="LiveId" clId="{2C5788AA-B97E-4D4D-8FDA-D498D9CABFA5}" dt="2021-08-31T14:33:52.836" v="42" actId="478"/>
          <ac:picMkLst>
            <pc:docMk/>
            <pc:sldMk cId="2052405942" sldId="275"/>
            <ac:picMk id="5" creationId="{8899D45E-F348-4B3A-9B87-A3534930FF0F}"/>
          </ac:picMkLst>
        </pc:picChg>
        <pc:picChg chg="add mod">
          <ac:chgData name="Markus Hansmann" userId="f75834f110438860" providerId="LiveId" clId="{2C5788AA-B97E-4D4D-8FDA-D498D9CABFA5}" dt="2021-08-31T14:34:12.772" v="48" actId="1076"/>
          <ac:picMkLst>
            <pc:docMk/>
            <pc:sldMk cId="2052405942" sldId="275"/>
            <ac:picMk id="7" creationId="{68FF1DB0-BFF3-48E8-9622-8A4BE03B4D00}"/>
          </ac:picMkLst>
        </pc:picChg>
      </pc:sldChg>
      <pc:sldChg chg="addSp delSp modSp add mod">
        <pc:chgData name="Markus Hansmann" userId="f75834f110438860" providerId="LiveId" clId="{2C5788AA-B97E-4D4D-8FDA-D498D9CABFA5}" dt="2021-08-31T14:37:39.915" v="98" actId="207"/>
        <pc:sldMkLst>
          <pc:docMk/>
          <pc:sldMk cId="616787991" sldId="276"/>
        </pc:sldMkLst>
        <pc:spChg chg="mod">
          <ac:chgData name="Markus Hansmann" userId="f75834f110438860" providerId="LiveId" clId="{2C5788AA-B97E-4D4D-8FDA-D498D9CABFA5}" dt="2021-08-31T14:35:08.516" v="70" actId="20577"/>
          <ac:spMkLst>
            <pc:docMk/>
            <pc:sldMk cId="616787991" sldId="276"/>
            <ac:spMk id="2" creationId="{FC6A2213-E7D6-4A3A-9395-C42AB16D89CB}"/>
          </ac:spMkLst>
        </pc:spChg>
        <pc:spChg chg="add mod">
          <ac:chgData name="Markus Hansmann" userId="f75834f110438860" providerId="LiveId" clId="{2C5788AA-B97E-4D4D-8FDA-D498D9CABFA5}" dt="2021-08-31T14:37:39.915" v="98" actId="207"/>
          <ac:spMkLst>
            <pc:docMk/>
            <pc:sldMk cId="616787991" sldId="276"/>
            <ac:spMk id="6" creationId="{7E5BE6E8-313E-4C14-B22C-77AD84AF589E}"/>
          </ac:spMkLst>
        </pc:spChg>
        <pc:picChg chg="add mod">
          <ac:chgData name="Markus Hansmann" userId="f75834f110438860" providerId="LiveId" clId="{2C5788AA-B97E-4D4D-8FDA-D498D9CABFA5}" dt="2021-08-31T14:35:23.597" v="76" actId="1076"/>
          <ac:picMkLst>
            <pc:docMk/>
            <pc:sldMk cId="616787991" sldId="276"/>
            <ac:picMk id="4" creationId="{A605CD74-D6B5-435B-AE4F-F3E78F7440F0}"/>
          </ac:picMkLst>
        </pc:picChg>
        <pc:picChg chg="del">
          <ac:chgData name="Markus Hansmann" userId="f75834f110438860" providerId="LiveId" clId="{2C5788AA-B97E-4D4D-8FDA-D498D9CABFA5}" dt="2021-08-31T14:35:10.668" v="71" actId="478"/>
          <ac:picMkLst>
            <pc:docMk/>
            <pc:sldMk cId="616787991" sldId="276"/>
            <ac:picMk id="7" creationId="{68FF1DB0-BFF3-48E8-9622-8A4BE03B4D00}"/>
          </ac:picMkLst>
        </pc:picChg>
      </pc:sldChg>
      <pc:sldChg chg="addSp delSp modSp add mod">
        <pc:chgData name="Markus Hansmann" userId="f75834f110438860" providerId="LiveId" clId="{2C5788AA-B97E-4D4D-8FDA-D498D9CABFA5}" dt="2021-08-31T14:37:46.764" v="100" actId="207"/>
        <pc:sldMkLst>
          <pc:docMk/>
          <pc:sldMk cId="591724509" sldId="277"/>
        </pc:sldMkLst>
        <pc:spChg chg="mod">
          <ac:chgData name="Markus Hansmann" userId="f75834f110438860" providerId="LiveId" clId="{2C5788AA-B97E-4D4D-8FDA-D498D9CABFA5}" dt="2021-08-31T14:36:50.697" v="94" actId="20577"/>
          <ac:spMkLst>
            <pc:docMk/>
            <pc:sldMk cId="591724509" sldId="277"/>
            <ac:spMk id="2" creationId="{FC6A2213-E7D6-4A3A-9395-C42AB16D89CB}"/>
          </ac:spMkLst>
        </pc:spChg>
        <pc:spChg chg="add mod">
          <ac:chgData name="Markus Hansmann" userId="f75834f110438860" providerId="LiveId" clId="{2C5788AA-B97E-4D4D-8FDA-D498D9CABFA5}" dt="2021-08-31T14:37:46.764" v="100" actId="207"/>
          <ac:spMkLst>
            <pc:docMk/>
            <pc:sldMk cId="591724509" sldId="277"/>
            <ac:spMk id="6" creationId="{AA2D81E8-C833-45F5-AB2D-A7E0186442DA}"/>
          </ac:spMkLst>
        </pc:spChg>
        <pc:picChg chg="add mod">
          <ac:chgData name="Markus Hansmann" userId="f75834f110438860" providerId="LiveId" clId="{2C5788AA-B97E-4D4D-8FDA-D498D9CABFA5}" dt="2021-08-31T14:36:34.647" v="89" actId="1076"/>
          <ac:picMkLst>
            <pc:docMk/>
            <pc:sldMk cId="591724509" sldId="277"/>
            <ac:picMk id="4" creationId="{558E082B-7DD4-4B21-A0B3-66EE7215AF17}"/>
          </ac:picMkLst>
        </pc:picChg>
        <pc:picChg chg="del">
          <ac:chgData name="Markus Hansmann" userId="f75834f110438860" providerId="LiveId" clId="{2C5788AA-B97E-4D4D-8FDA-D498D9CABFA5}" dt="2021-08-31T14:36:26.528" v="86" actId="478"/>
          <ac:picMkLst>
            <pc:docMk/>
            <pc:sldMk cId="591724509" sldId="277"/>
            <ac:picMk id="7" creationId="{68FF1DB0-BFF3-48E8-9622-8A4BE03B4D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6755D-65DF-4690-A0AE-D772112E6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82A864-4D68-4966-B77B-DD935A1F3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6350E-4D36-4113-AA76-B7D4E1D3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E0B776-8CD0-4060-9D8D-B28F101B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E96E34-C8A3-4C14-AD1C-B08BBA5F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7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ECF31-5D90-40EF-9650-9B1D1C7A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6D5390-E79E-45E9-B466-07175C3A4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152C8E-3109-42BA-A1FF-B50036C4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E3A61-7D6F-4702-9671-A6DBE1AB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DEBD80-724C-4717-B33E-6B421139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66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2FB9D97-C4F9-4ADB-88C7-53BB1C9CB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033627-6581-4FD8-8342-8ADF97FEC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85F4A-43C1-4488-9E0F-66BDE541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9D2DE2-BE27-4144-8C6B-50CCE4E2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2D65C6-3E44-444C-821E-F9FF3242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59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23B37-6AA5-4397-BB18-79C35501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3EFE8B-EA4C-4884-A400-7811DD960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93A29E-1DCF-4A0A-90F9-4B6AF08E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77A888-1148-4D7F-8CC4-58061A74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4D992A-2ECF-410C-BFBA-8B6A5462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FA8A125-56D7-4FE4-A51D-C631EA85C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676" y="714470"/>
            <a:ext cx="2803124" cy="6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6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4EB2D-245C-4D7B-A2A5-6FA52394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BA32CA-F3FD-474B-9B0C-2F52BA99E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4C1D7A-5153-429D-B5D8-670B7FA8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20976B-E1AE-4E61-825C-A264FB5C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DB489A-8179-4C6C-90C5-59DDAFF0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5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675CB-8994-4BCF-83CA-09CFFEA7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B4384D-811E-4CD9-9A07-D740773F1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46BAE4-4625-4AD2-9BE4-ED56B8C93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5D6367-DA7D-4B75-9B30-B53C2D10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23C69B-F6FD-4CA9-904D-82D29143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D30567-3E64-4234-AD20-56A7B703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55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26A94-597D-4532-BAAB-3A88F13D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E1CC50-2AC7-45A3-A5D7-28D4AE643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AFC4AA-65CA-4AE0-8118-5E0E4669C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4FF509-E1F9-4545-8FC4-EA64A773B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068D19-5DCA-49CC-8C55-F0802842E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55F99C-C0A6-4250-A287-F51ECF9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D858820-56A4-483D-AAE7-0DF304F2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787E9-6820-48C1-9F4D-0E98F29A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36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6EB7B-6311-45F1-AD0D-4EEE224C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5902AF-4116-43B8-A00E-AB588A51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2F97D4-F621-44C4-A9D6-04FD06C9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7DFB89-5C47-434C-A448-F458149B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29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6BB51C-0AAA-44F3-A81D-F9147066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765CC8-AAB1-4E78-8CA6-69CF3094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513CBC-3E5F-4B16-AD14-8E4FC2C8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5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4C4FF-40C2-4995-9E3B-1A273330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50844-876A-4659-A20E-8D7FB1DA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6E061F-B655-4280-80B0-DF5F9C3AF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0C2244-B713-4BE2-B446-1E10604B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6C8840-6F73-495D-A4FE-BE89518D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BD451A-1C3D-446E-AAFD-B949A27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27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AA366-DEFA-4E32-9E38-D8D0873C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BC52B0-2A5B-4E81-8BD1-D1D6E3760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31761F-AD08-45BB-A45F-B10EB4F7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23DB38-3A64-402D-9455-797A0CFE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84B993-0A96-4ED7-9DA7-39BEF6D1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FD25F2-945B-4EFE-A949-424B987F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90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42E1C2-B73C-47D4-B8E0-73A86A40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4A19E7-5FBE-4870-9DA1-47B8805C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CF4429-2A88-4153-8667-266410CEB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1D7D-F987-4D73-8163-DAB976AFF3C1}" type="datetimeFigureOut">
              <a:rPr lang="de-DE" smtClean="0"/>
              <a:t>31.08.2021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7B12C-E6F5-4775-A49C-E5BAA1455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6F8986-1FE8-433A-8EEE-AFA7A11EF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33C2-73FD-470C-B0AE-FB6329ED6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87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A2213-E7D6-4A3A-9395-C42AB16D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Stufe 1 (GRÜN): Inzidenz &gt; 35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FF1DB0-BFF3-48E8-9622-8A4BE03B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14" y="1690688"/>
            <a:ext cx="10000371" cy="473551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D7A0F41-6DC2-4190-9C48-75660E78844F}"/>
              </a:ext>
            </a:extLst>
          </p:cNvPr>
          <p:cNvSpPr/>
          <p:nvPr/>
        </p:nvSpPr>
        <p:spPr>
          <a:xfrm>
            <a:off x="11096185" y="161925"/>
            <a:ext cx="800540" cy="7905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40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A2213-E7D6-4A3A-9395-C42AB16D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Stufe 2 (GELB): Inzidenz &gt; 50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05CD74-D6B5-435B-AE4F-F3E78F74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65" y="1609725"/>
            <a:ext cx="10456435" cy="466725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E5BE6E8-313E-4C14-B22C-77AD84AF589E}"/>
              </a:ext>
            </a:extLst>
          </p:cNvPr>
          <p:cNvSpPr/>
          <p:nvPr/>
        </p:nvSpPr>
        <p:spPr>
          <a:xfrm>
            <a:off x="11096185" y="161925"/>
            <a:ext cx="800540" cy="7905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78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A2213-E7D6-4A3A-9395-C42AB16D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Stufe 3 (ROT): Inzidenz &gt; 100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8E082B-7DD4-4B21-A0B3-66EE7215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398655"/>
            <a:ext cx="5786437" cy="527360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2D81E8-C833-45F5-AB2D-A7E0186442DA}"/>
              </a:ext>
            </a:extLst>
          </p:cNvPr>
          <p:cNvSpPr/>
          <p:nvPr/>
        </p:nvSpPr>
        <p:spPr>
          <a:xfrm>
            <a:off x="11096185" y="161925"/>
            <a:ext cx="800540" cy="7905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72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Breitbild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Stufe 1 (GRÜN): Inzidenz &gt; 35</vt:lpstr>
      <vt:lpstr>Stufe 2 (GELB): Inzidenz &gt; 50</vt:lpstr>
      <vt:lpstr>Stufe 3 (ROT): Inzidenz &gt; 100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Tennis-Club Bad Soden-Salmünster</dc:title>
  <dc:creator>Markus Hansmann</dc:creator>
  <cp:lastModifiedBy>Markus Hansmann</cp:lastModifiedBy>
  <cp:revision>2</cp:revision>
  <dcterms:created xsi:type="dcterms:W3CDTF">2021-04-05T06:56:48Z</dcterms:created>
  <dcterms:modified xsi:type="dcterms:W3CDTF">2021-08-31T14:37:54Z</dcterms:modified>
</cp:coreProperties>
</file>